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2022.09.10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DF1B14C-D933-3CC4-BFD9-9C22074D2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0" cy="7200900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2C9756A3-EB5A-170B-1B16-26D95CAB7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0"/>
            <a:ext cx="7200900" cy="7200900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3B8CF4E-6039-90DF-7863-73FCAC73AB3F}"/>
              </a:ext>
            </a:extLst>
          </p:cNvPr>
          <p:cNvSpPr txBox="1"/>
          <p:nvPr/>
        </p:nvSpPr>
        <p:spPr>
          <a:xfrm>
            <a:off x="1564821" y="478972"/>
            <a:ext cx="4071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</a:rPr>
              <a:t>真正重要的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DD1A392-9C25-A5BF-28D3-FB20A73CE61F}"/>
              </a:ext>
            </a:extLst>
          </p:cNvPr>
          <p:cNvSpPr txBox="1"/>
          <p:nvPr/>
        </p:nvSpPr>
        <p:spPr>
          <a:xfrm>
            <a:off x="536120" y="1588886"/>
            <a:ext cx="6128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err="1">
                <a:solidFill>
                  <a:schemeClr val="bg1"/>
                </a:solidFill>
              </a:rPr>
              <a:t>Refiloe</a:t>
            </a: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</a:rPr>
              <a:t>Moahloli</a:t>
            </a:r>
            <a:r>
              <a:rPr lang="en-US" altLang="zh-CN" sz="2000" dirty="0">
                <a:solidFill>
                  <a:schemeClr val="bg1"/>
                </a:solidFill>
              </a:rPr>
              <a:t>    </a:t>
            </a:r>
            <a:r>
              <a:rPr lang="en-US" altLang="zh-CN" sz="2000" dirty="0" err="1">
                <a:solidFill>
                  <a:schemeClr val="bg1"/>
                </a:solidFill>
              </a:rPr>
              <a:t>Subi</a:t>
            </a:r>
            <a:r>
              <a:rPr lang="en-US" altLang="zh-CN" sz="2000" dirty="0">
                <a:solidFill>
                  <a:schemeClr val="bg1"/>
                </a:solidFill>
              </a:rPr>
              <a:t> Bosa    Natalie Pierre-Eugene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6BDA45-E04C-35AB-124F-BA25F6204D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491A2BC-46F1-615F-8B9E-5BA6EA7CFB68}"/>
              </a:ext>
            </a:extLst>
          </p:cNvPr>
          <p:cNvSpPr txBox="1"/>
          <p:nvPr/>
        </p:nvSpPr>
        <p:spPr>
          <a:xfrm>
            <a:off x="9982200" y="0"/>
            <a:ext cx="4203246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我们在大瀑布前停下来。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我们都很兴奋，拉拉扯扯。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爸爸连同地图一起掉进了水里。</a:t>
            </a:r>
          </a:p>
        </p:txBody>
      </p:sp>
    </p:spTree>
    <p:extLst>
      <p:ext uri="{BB962C8B-B14F-4D97-AF65-F5344CB8AC3E}">
        <p14:creationId xmlns:p14="http://schemas.microsoft.com/office/powerpoint/2010/main" val="2490566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0E9C610-A0C8-3311-634E-B3017DD20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8F90908-5BC7-9B58-5409-D2C1A0526D89}"/>
              </a:ext>
            </a:extLst>
          </p:cNvPr>
          <p:cNvSpPr txBox="1"/>
          <p:nvPr/>
        </p:nvSpPr>
        <p:spPr>
          <a:xfrm>
            <a:off x="7966489" y="2343525"/>
            <a:ext cx="6186792" cy="3911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他坐在车里很伤心，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但妈妈却很开心。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“好耶！现在我可以给你指路。”她说。</a:t>
            </a:r>
          </a:p>
        </p:txBody>
      </p:sp>
    </p:spTree>
    <p:extLst>
      <p:ext uri="{BB962C8B-B14F-4D97-AF65-F5344CB8AC3E}">
        <p14:creationId xmlns:p14="http://schemas.microsoft.com/office/powerpoint/2010/main" val="4154465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C1ECC32-4E38-B1DF-1CDF-B73D725740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959E62A-B9F8-8739-C8DF-77291D3B16DF}"/>
              </a:ext>
            </a:extLst>
          </p:cNvPr>
          <p:cNvSpPr txBox="1"/>
          <p:nvPr/>
        </p:nvSpPr>
        <p:spPr>
          <a:xfrm>
            <a:off x="7704306" y="476508"/>
            <a:ext cx="5622587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我们在路边摊停下来，买些煮玉米。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妈妈弯腰挑选，眼镜却掉下来摔坏了。</a:t>
            </a:r>
          </a:p>
        </p:txBody>
      </p:sp>
    </p:spTree>
    <p:extLst>
      <p:ext uri="{BB962C8B-B14F-4D97-AF65-F5344CB8AC3E}">
        <p14:creationId xmlns:p14="http://schemas.microsoft.com/office/powerpoint/2010/main" val="2628207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E75DFDF-54F7-8C3E-CA14-F43C49CB5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797DAD1-66B4-BE68-938A-D8ADFF1074A7}"/>
              </a:ext>
            </a:extLst>
          </p:cNvPr>
          <p:cNvSpPr txBox="1"/>
          <p:nvPr/>
        </p:nvSpPr>
        <p:spPr>
          <a:xfrm>
            <a:off x="8054503" y="2198783"/>
            <a:ext cx="5972783" cy="22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妈妈坐在车里很伤心，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但爸爸却很开心。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“好耶！现在我们可以一起看路了。”爸爸说。</a:t>
            </a:r>
          </a:p>
        </p:txBody>
      </p:sp>
    </p:spTree>
    <p:extLst>
      <p:ext uri="{BB962C8B-B14F-4D97-AF65-F5344CB8AC3E}">
        <p14:creationId xmlns:p14="http://schemas.microsoft.com/office/powerpoint/2010/main" val="1791272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1EC6952-6FB0-1801-A90C-10822DA520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B231743-A60C-3762-E48A-8B12D4B39884}"/>
              </a:ext>
            </a:extLst>
          </p:cNvPr>
          <p:cNvSpPr txBox="1"/>
          <p:nvPr/>
        </p:nvSpPr>
        <p:spPr>
          <a:xfrm>
            <a:off x="3579779" y="437598"/>
            <a:ext cx="5038927" cy="22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我们停在山坡欣赏山下的景色。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爸爸让我们笑起来拍照，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但</a:t>
            </a:r>
            <a:r>
              <a:rPr lang="en-US" altLang="zh-CN" sz="2400" dirty="0"/>
              <a:t>……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16375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E6E3A48-7451-9187-FF97-25CE907B5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8CB7646-EB45-E355-AD5F-CEF3E743340A}"/>
              </a:ext>
            </a:extLst>
          </p:cNvPr>
          <p:cNvSpPr txBox="1"/>
          <p:nvPr/>
        </p:nvSpPr>
        <p:spPr>
          <a:xfrm>
            <a:off x="8583732" y="2088752"/>
            <a:ext cx="4881895" cy="3357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我们回到车里，发现汽车抛锚了。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大家都闷闷不乐。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“别担心</a:t>
            </a:r>
            <a:r>
              <a:rPr lang="en-US" altLang="zh-CN" sz="2400" dirty="0"/>
              <a:t>……”</a:t>
            </a:r>
            <a:r>
              <a:rPr lang="zh-CN" altLang="en-US" sz="2400" dirty="0"/>
              <a:t>妈妈说：“我们还是可以玩得开心。大家在一起才是真正重要的事。”</a:t>
            </a:r>
          </a:p>
        </p:txBody>
      </p:sp>
    </p:spTree>
    <p:extLst>
      <p:ext uri="{BB962C8B-B14F-4D97-AF65-F5344CB8AC3E}">
        <p14:creationId xmlns:p14="http://schemas.microsoft.com/office/powerpoint/2010/main" val="1017527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0915E13-782A-D401-ECA5-A1743972F4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B9F020B-E140-2096-7D17-78FD22FB5173}"/>
              </a:ext>
            </a:extLst>
          </p:cNvPr>
          <p:cNvSpPr txBox="1"/>
          <p:nvPr/>
        </p:nvSpPr>
        <p:spPr>
          <a:xfrm>
            <a:off x="8997391" y="2622152"/>
            <a:ext cx="3945723" cy="22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的确，我们玩得很开心。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我们一起唱歌玩耍、找路，还吃着最好的烤玉米。</a:t>
            </a:r>
          </a:p>
        </p:txBody>
      </p:sp>
    </p:spTree>
    <p:extLst>
      <p:ext uri="{BB962C8B-B14F-4D97-AF65-F5344CB8AC3E}">
        <p14:creationId xmlns:p14="http://schemas.microsoft.com/office/powerpoint/2010/main" val="2793899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C8AE234-DBCE-7D78-FF28-E0B588A727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2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95105FE-7B7F-966F-C6D2-5C1F089FD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0"/>
            <a:ext cx="7200900" cy="72009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A84CFD4-4A38-5320-A22B-5AA62B31AC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0" cy="72009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03158E8-8E0C-9D3E-8DE0-F9A4CE743536}"/>
              </a:ext>
            </a:extLst>
          </p:cNvPr>
          <p:cNvSpPr txBox="1"/>
          <p:nvPr/>
        </p:nvSpPr>
        <p:spPr>
          <a:xfrm>
            <a:off x="8756196" y="894470"/>
            <a:ext cx="4071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真正重要的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2FC88B4-AF99-9ED5-D334-E2F93993D06D}"/>
              </a:ext>
            </a:extLst>
          </p:cNvPr>
          <p:cNvSpPr txBox="1"/>
          <p:nvPr/>
        </p:nvSpPr>
        <p:spPr>
          <a:xfrm>
            <a:off x="9141958" y="2192140"/>
            <a:ext cx="3309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3554526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25CF1A6-577E-2E99-88D5-EFAB5BF11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6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58FD620-5543-1106-F817-97C28F92A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E94C82-77BE-F9AF-E0DA-CEDC34BCD18B}"/>
              </a:ext>
            </a:extLst>
          </p:cNvPr>
          <p:cNvSpPr txBox="1"/>
          <p:nvPr/>
        </p:nvSpPr>
        <p:spPr>
          <a:xfrm>
            <a:off x="8734425" y="1482298"/>
            <a:ext cx="40712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/>
              <a:t>真正重要的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D885FA-09A0-7BA6-7985-0EE377E09582}"/>
              </a:ext>
            </a:extLst>
          </p:cNvPr>
          <p:cNvSpPr txBox="1"/>
          <p:nvPr/>
        </p:nvSpPr>
        <p:spPr>
          <a:xfrm>
            <a:off x="9508670" y="2203225"/>
            <a:ext cx="25227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Natalie Pierre-Eugene</a:t>
            </a:r>
            <a:endParaRPr lang="zh-CN" altLang="en-US" sz="2400" dirty="0"/>
          </a:p>
          <a:p>
            <a:pPr algn="ctr"/>
            <a:r>
              <a:rPr lang="en-US" altLang="zh-CN" sz="2000" dirty="0" err="1"/>
              <a:t>Refiloe</a:t>
            </a:r>
            <a:r>
              <a:rPr lang="en-US" altLang="zh-CN" sz="2000" dirty="0"/>
              <a:t> </a:t>
            </a:r>
            <a:r>
              <a:rPr lang="en-US" altLang="zh-CN" sz="2000" dirty="0" err="1"/>
              <a:t>Moahloli</a:t>
            </a:r>
            <a:endParaRPr lang="en-US" altLang="zh-CN" sz="2000" dirty="0"/>
          </a:p>
          <a:p>
            <a:pPr algn="ctr"/>
            <a:r>
              <a:rPr lang="en-US" altLang="zh-CN" sz="2000" dirty="0" err="1"/>
              <a:t>Subi</a:t>
            </a:r>
            <a:r>
              <a:rPr lang="en-US" altLang="zh-CN" sz="2000" dirty="0"/>
              <a:t> Bosa</a:t>
            </a:r>
          </a:p>
        </p:txBody>
      </p:sp>
    </p:spTree>
    <p:extLst>
      <p:ext uri="{BB962C8B-B14F-4D97-AF65-F5344CB8AC3E}">
        <p14:creationId xmlns:p14="http://schemas.microsoft.com/office/powerpoint/2010/main" val="3303095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7C358C8-989A-BF28-600A-7A646B40E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E5C771B-929C-F53A-E36A-20DD348A71D0}"/>
              </a:ext>
            </a:extLst>
          </p:cNvPr>
          <p:cNvSpPr txBox="1"/>
          <p:nvPr/>
        </p:nvSpPr>
        <p:spPr>
          <a:xfrm>
            <a:off x="9027269" y="2752781"/>
            <a:ext cx="4221804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我们要去郊游。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我问妈妈要带什么。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她说：“真正重要的东西。”</a:t>
            </a:r>
          </a:p>
        </p:txBody>
      </p:sp>
    </p:spTree>
    <p:extLst>
      <p:ext uri="{BB962C8B-B14F-4D97-AF65-F5344CB8AC3E}">
        <p14:creationId xmlns:p14="http://schemas.microsoft.com/office/powerpoint/2010/main" val="3479773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F43E1D6-0064-8E4F-ADCB-C4BAE0786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9EF3A42-D2A1-6815-24BA-8B3277901267}"/>
              </a:ext>
            </a:extLst>
          </p:cNvPr>
          <p:cNvSpPr txBox="1"/>
          <p:nvPr/>
        </p:nvSpPr>
        <p:spPr>
          <a:xfrm>
            <a:off x="622570" y="418142"/>
            <a:ext cx="6573567" cy="587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我们停在风车前吃早餐，爬爬山太好玩了。</a:t>
            </a:r>
            <a:endParaRPr lang="en-US" altLang="zh-CN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9594753-E7C9-B0F1-44ED-0784FCDE80B2}"/>
              </a:ext>
            </a:extLst>
          </p:cNvPr>
          <p:cNvSpPr txBox="1"/>
          <p:nvPr/>
        </p:nvSpPr>
        <p:spPr>
          <a:xfrm>
            <a:off x="10797702" y="418142"/>
            <a:ext cx="2801567" cy="587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我落下了我的玩具。</a:t>
            </a:r>
          </a:p>
        </p:txBody>
      </p:sp>
    </p:spTree>
    <p:extLst>
      <p:ext uri="{BB962C8B-B14F-4D97-AF65-F5344CB8AC3E}">
        <p14:creationId xmlns:p14="http://schemas.microsoft.com/office/powerpoint/2010/main" val="811104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154652D-54C3-E2CD-D439-AFA658548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C504BF0-CBE6-366E-F910-0E130E448220}"/>
              </a:ext>
            </a:extLst>
          </p:cNvPr>
          <p:cNvSpPr txBox="1"/>
          <p:nvPr/>
        </p:nvSpPr>
        <p:spPr>
          <a:xfrm>
            <a:off x="7859949" y="2208032"/>
            <a:ext cx="6108970" cy="22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我坐在车里很难过，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但坦多却很开心。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“好耶！现在你可以和我一起玩了！”他说。</a:t>
            </a:r>
          </a:p>
        </p:txBody>
      </p:sp>
    </p:spTree>
    <p:extLst>
      <p:ext uri="{BB962C8B-B14F-4D97-AF65-F5344CB8AC3E}">
        <p14:creationId xmlns:p14="http://schemas.microsoft.com/office/powerpoint/2010/main" val="1503421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97D5708-0FAA-42A3-035F-894DEF876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CFA3121-3DDE-C317-C545-BB79594C9A21}"/>
              </a:ext>
            </a:extLst>
          </p:cNvPr>
          <p:cNvSpPr txBox="1"/>
          <p:nvPr/>
        </p:nvSpPr>
        <p:spPr>
          <a:xfrm>
            <a:off x="2470825" y="379232"/>
            <a:ext cx="6536987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我们停在农场前看动物。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坦多找跳羚时，一只猴子把他耳机抢走了。</a:t>
            </a:r>
          </a:p>
        </p:txBody>
      </p:sp>
    </p:spTree>
    <p:extLst>
      <p:ext uri="{BB962C8B-B14F-4D97-AF65-F5344CB8AC3E}">
        <p14:creationId xmlns:p14="http://schemas.microsoft.com/office/powerpoint/2010/main" val="2410976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0F1BB4C-3245-B231-83A6-D19591449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11CC4A5-C440-E252-F39D-C89D85D737B3}"/>
              </a:ext>
            </a:extLst>
          </p:cNvPr>
          <p:cNvSpPr txBox="1"/>
          <p:nvPr/>
        </p:nvSpPr>
        <p:spPr>
          <a:xfrm>
            <a:off x="7762673" y="2320139"/>
            <a:ext cx="6459166" cy="4465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他坐在车里很伤心，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但我却很开心。</a:t>
            </a: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endParaRPr lang="en-US" altLang="zh-CN" sz="24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“好耶！现在你可以和我一起唱歌了。”我说。</a:t>
            </a:r>
          </a:p>
        </p:txBody>
      </p:sp>
    </p:spTree>
    <p:extLst>
      <p:ext uri="{BB962C8B-B14F-4D97-AF65-F5344CB8AC3E}">
        <p14:creationId xmlns:p14="http://schemas.microsoft.com/office/powerpoint/2010/main" val="2503087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50000"/>
          </a:lnSpc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338</Words>
  <Application>Microsoft Office PowerPoint</Application>
  <PresentationFormat>自定义</PresentationFormat>
  <Paragraphs>54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63</cp:revision>
  <dcterms:created xsi:type="dcterms:W3CDTF">2021-03-14T02:42:17Z</dcterms:created>
  <dcterms:modified xsi:type="dcterms:W3CDTF">2022-09-10T02:11:53Z</dcterms:modified>
</cp:coreProperties>
</file>

<file path=docProps/thumbnail.jpeg>
</file>